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540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1640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5953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9730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465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1533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4715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9331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6471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7569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113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930FC3-7AB6-4A88-B0C8-5F07524F192A}" type="datetimeFigureOut">
              <a:rPr lang="zh-TW" altLang="en-US" smtClean="0"/>
              <a:t>2018/5/22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AB375-A609-4E4C-A05F-B7847EA2158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9025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599"/>
            <a:ext cx="8424936" cy="6320129"/>
          </a:xfrm>
        </p:spPr>
      </p:pic>
    </p:spTree>
    <p:extLst>
      <p:ext uri="{BB962C8B-B14F-4D97-AF65-F5344CB8AC3E}">
        <p14:creationId xmlns:p14="http://schemas.microsoft.com/office/powerpoint/2010/main" val="1103610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599"/>
            <a:ext cx="8424936" cy="6320128"/>
          </a:xfrm>
        </p:spPr>
      </p:pic>
    </p:spTree>
    <p:extLst>
      <p:ext uri="{BB962C8B-B14F-4D97-AF65-F5344CB8AC3E}">
        <p14:creationId xmlns:p14="http://schemas.microsoft.com/office/powerpoint/2010/main" val="28594339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39905" y="-935821"/>
            <a:ext cx="6536199" cy="8712966"/>
          </a:xfrm>
        </p:spPr>
      </p:pic>
    </p:spTree>
    <p:extLst>
      <p:ext uri="{BB962C8B-B14F-4D97-AF65-F5344CB8AC3E}">
        <p14:creationId xmlns:p14="http://schemas.microsoft.com/office/powerpoint/2010/main" val="4278199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90692" y="-806515"/>
            <a:ext cx="6408760" cy="8543087"/>
          </a:xfrm>
        </p:spPr>
      </p:pic>
    </p:spTree>
    <p:extLst>
      <p:ext uri="{BB962C8B-B14F-4D97-AF65-F5344CB8AC3E}">
        <p14:creationId xmlns:p14="http://schemas.microsoft.com/office/powerpoint/2010/main" val="1939657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如螢幕大小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8" baseType="lpstr">
      <vt:lpstr>新細明體</vt:lpstr>
      <vt:lpstr>Arial</vt:lpstr>
      <vt:lpstr>Calibri</vt:lpstr>
      <vt:lpstr>Office 佈景主題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admin</cp:lastModifiedBy>
  <cp:revision>1</cp:revision>
  <dcterms:created xsi:type="dcterms:W3CDTF">2018-05-04T08:31:11Z</dcterms:created>
  <dcterms:modified xsi:type="dcterms:W3CDTF">2018-05-22T01:39:45Z</dcterms:modified>
</cp:coreProperties>
</file>